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6858000" cy="9906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1002" y="-2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67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1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4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4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9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2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8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9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4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3C2898-2261-41FA-834D-B78DAA6A5EEF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406579-463D-4A3A-94E4-D6A1CF02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6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739FEF90-AEE4-2312-0B2D-A99C9A35A224}"/>
              </a:ext>
            </a:extLst>
          </p:cNvPr>
          <p:cNvSpPr/>
          <p:nvPr/>
        </p:nvSpPr>
        <p:spPr>
          <a:xfrm>
            <a:off x="3466531" y="47767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E89BA-8456-C61C-2EED-FF6C220CA321}"/>
              </a:ext>
            </a:extLst>
          </p:cNvPr>
          <p:cNvSpPr txBox="1"/>
          <p:nvPr/>
        </p:nvSpPr>
        <p:spPr>
          <a:xfrm>
            <a:off x="4502554" y="0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B3F2DD-30CF-ADDC-8B5D-D239BA73E2E1}"/>
              </a:ext>
            </a:extLst>
          </p:cNvPr>
          <p:cNvSpPr txBox="1"/>
          <p:nvPr/>
        </p:nvSpPr>
        <p:spPr>
          <a:xfrm>
            <a:off x="4509063" y="225437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A28D9D-3356-7D23-03A3-743FFF2AA22C}"/>
              </a:ext>
            </a:extLst>
          </p:cNvPr>
          <p:cNvCxnSpPr>
            <a:cxnSpLocks/>
          </p:cNvCxnSpPr>
          <p:nvPr/>
        </p:nvCxnSpPr>
        <p:spPr>
          <a:xfrm>
            <a:off x="-175966" y="1654798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2219A4-B36C-5F66-95DD-A09AC00D7E24}"/>
              </a:ext>
            </a:extLst>
          </p:cNvPr>
          <p:cNvCxnSpPr>
            <a:cxnSpLocks/>
          </p:cNvCxnSpPr>
          <p:nvPr/>
        </p:nvCxnSpPr>
        <p:spPr>
          <a:xfrm>
            <a:off x="-175966" y="6557794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6D1F1B-582F-A798-4737-8462AFC54134}"/>
              </a:ext>
            </a:extLst>
          </p:cNvPr>
          <p:cNvCxnSpPr>
            <a:cxnSpLocks/>
          </p:cNvCxnSpPr>
          <p:nvPr/>
        </p:nvCxnSpPr>
        <p:spPr>
          <a:xfrm>
            <a:off x="-175966" y="8245549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EFBEC9-A392-114C-69D8-ED44194DF680}"/>
              </a:ext>
            </a:extLst>
          </p:cNvPr>
          <p:cNvCxnSpPr>
            <a:cxnSpLocks/>
          </p:cNvCxnSpPr>
          <p:nvPr/>
        </p:nvCxnSpPr>
        <p:spPr>
          <a:xfrm>
            <a:off x="3420267" y="-259307"/>
            <a:ext cx="0" cy="1054229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AA74A4-F795-BC77-77D2-3BFCCCE22CC9}"/>
              </a:ext>
            </a:extLst>
          </p:cNvPr>
          <p:cNvCxnSpPr>
            <a:cxnSpLocks/>
          </p:cNvCxnSpPr>
          <p:nvPr/>
        </p:nvCxnSpPr>
        <p:spPr>
          <a:xfrm>
            <a:off x="-175966" y="3287589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2FC295-1F8A-5BBE-0997-C597F40B06FA}"/>
              </a:ext>
            </a:extLst>
          </p:cNvPr>
          <p:cNvCxnSpPr>
            <a:cxnSpLocks/>
          </p:cNvCxnSpPr>
          <p:nvPr/>
        </p:nvCxnSpPr>
        <p:spPr>
          <a:xfrm>
            <a:off x="-175966" y="4917915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6A26C0D-1BBB-3EDD-1EA6-9A02404BE4DC}"/>
              </a:ext>
            </a:extLst>
          </p:cNvPr>
          <p:cNvSpPr txBox="1"/>
          <p:nvPr/>
        </p:nvSpPr>
        <p:spPr>
          <a:xfrm>
            <a:off x="4510920" y="753473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FED4D5-6160-5B21-E3A8-79A2E7DF5BE5}"/>
              </a:ext>
            </a:extLst>
          </p:cNvPr>
          <p:cNvSpPr txBox="1"/>
          <p:nvPr/>
        </p:nvSpPr>
        <p:spPr>
          <a:xfrm>
            <a:off x="95692" y="106323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E2846F-1485-DB34-3839-3D8F8A92E027}"/>
              </a:ext>
            </a:extLst>
          </p:cNvPr>
          <p:cNvSpPr txBox="1"/>
          <p:nvPr/>
        </p:nvSpPr>
        <p:spPr>
          <a:xfrm>
            <a:off x="85064" y="1075522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232FB2-8D74-AF5E-9C02-13B822D2E4FA}"/>
              </a:ext>
            </a:extLst>
          </p:cNvPr>
          <p:cNvCxnSpPr>
            <a:cxnSpLocks/>
          </p:cNvCxnSpPr>
          <p:nvPr/>
        </p:nvCxnSpPr>
        <p:spPr>
          <a:xfrm>
            <a:off x="-61415" y="0"/>
            <a:ext cx="724326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9B5B8A8-B765-DD80-F0F8-556EA8088EDC}"/>
              </a:ext>
            </a:extLst>
          </p:cNvPr>
          <p:cNvCxnSpPr>
            <a:cxnSpLocks/>
          </p:cNvCxnSpPr>
          <p:nvPr/>
        </p:nvCxnSpPr>
        <p:spPr>
          <a:xfrm>
            <a:off x="-69942" y="9898338"/>
            <a:ext cx="7209932" cy="766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3BE64AE-B18C-9945-13EA-655F650B4479}"/>
              </a:ext>
            </a:extLst>
          </p:cNvPr>
          <p:cNvCxnSpPr>
            <a:cxnSpLocks/>
          </p:cNvCxnSpPr>
          <p:nvPr/>
        </p:nvCxnSpPr>
        <p:spPr>
          <a:xfrm>
            <a:off x="6848475" y="-211540"/>
            <a:ext cx="0" cy="107538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baby in a womb&#10;&#10;Description automatically generated">
            <a:extLst>
              <a:ext uri="{FF2B5EF4-FFF2-40B4-BE49-F238E27FC236}">
                <a16:creationId xmlns:a16="http://schemas.microsoft.com/office/drawing/2014/main" id="{C4EE6256-7B68-E1E7-B054-862EB9987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97" y="87324"/>
            <a:ext cx="594842" cy="592798"/>
          </a:xfrm>
          <a:prstGeom prst="rect">
            <a:avLst/>
          </a:prstGeom>
        </p:spPr>
      </p:pic>
      <p:pic>
        <p:nvPicPr>
          <p:cNvPr id="55" name="Picture 54" descr="A baby holding a toy&#10;&#10;Description automatically generated">
            <a:extLst>
              <a:ext uri="{FF2B5EF4-FFF2-40B4-BE49-F238E27FC236}">
                <a16:creationId xmlns:a16="http://schemas.microsoft.com/office/drawing/2014/main" id="{68C05E74-A2F5-E891-BEDD-F8115EC9F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936" y="784746"/>
            <a:ext cx="674511" cy="831244"/>
          </a:xfrm>
          <a:prstGeom prst="rect">
            <a:avLst/>
          </a:prstGeom>
        </p:spPr>
      </p:pic>
      <p:pic>
        <p:nvPicPr>
          <p:cNvPr id="61" name="Picture 60" descr="A black and white logo&#10;&#10;Description automatically generated">
            <a:extLst>
              <a:ext uri="{FF2B5EF4-FFF2-40B4-BE49-F238E27FC236}">
                <a16:creationId xmlns:a16="http://schemas.microsoft.com/office/drawing/2014/main" id="{7705055D-0EF9-96E2-E183-5AA38E979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61" y="693115"/>
            <a:ext cx="433615" cy="83543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91FAA5E-01F0-A673-902F-CE3562299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660" y="968992"/>
            <a:ext cx="646635" cy="648702"/>
          </a:xfrm>
          <a:prstGeom prst="rect">
            <a:avLst/>
          </a:prstGeom>
        </p:spPr>
      </p:pic>
      <p:pic>
        <p:nvPicPr>
          <p:cNvPr id="70" name="Picture 69" descr="A close-up of a smart phone&#10;&#10;Description automatically generated">
            <a:extLst>
              <a:ext uri="{FF2B5EF4-FFF2-40B4-BE49-F238E27FC236}">
                <a16:creationId xmlns:a16="http://schemas.microsoft.com/office/drawing/2014/main" id="{D7966396-B89D-156D-20E0-89EAC44D2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8916" y="129655"/>
            <a:ext cx="266133" cy="51255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0CF83E54-DBEE-6E8E-2D81-A815911D35B4}"/>
              </a:ext>
            </a:extLst>
          </p:cNvPr>
          <p:cNvSpPr txBox="1"/>
          <p:nvPr/>
        </p:nvSpPr>
        <p:spPr>
          <a:xfrm>
            <a:off x="4505467" y="916759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207AD69-5726-937A-9A9A-B798A9BADBFA}"/>
              </a:ext>
            </a:extLst>
          </p:cNvPr>
          <p:cNvSpPr/>
          <p:nvPr/>
        </p:nvSpPr>
        <p:spPr>
          <a:xfrm>
            <a:off x="3466530" y="1701420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A90CC14-D320-B6A6-FAE6-6775137D7189}"/>
              </a:ext>
            </a:extLst>
          </p:cNvPr>
          <p:cNvSpPr txBox="1"/>
          <p:nvPr/>
        </p:nvSpPr>
        <p:spPr>
          <a:xfrm>
            <a:off x="4502553" y="1653653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F3FDE49-2CDB-E98E-A39F-F29FB96FB1AB}"/>
              </a:ext>
            </a:extLst>
          </p:cNvPr>
          <p:cNvSpPr txBox="1"/>
          <p:nvPr/>
        </p:nvSpPr>
        <p:spPr>
          <a:xfrm>
            <a:off x="4509062" y="1879090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7CB485E-0DFA-FE59-23FE-05310EDE66A0}"/>
              </a:ext>
            </a:extLst>
          </p:cNvPr>
          <p:cNvSpPr txBox="1"/>
          <p:nvPr/>
        </p:nvSpPr>
        <p:spPr>
          <a:xfrm>
            <a:off x="4510919" y="2407126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D01AF42-28BE-EFAA-DE06-E356F450732B}"/>
              </a:ext>
            </a:extLst>
          </p:cNvPr>
          <p:cNvSpPr txBox="1"/>
          <p:nvPr/>
        </p:nvSpPr>
        <p:spPr>
          <a:xfrm>
            <a:off x="95691" y="1759976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8932A87-765C-197E-63D7-203C7E6FAFDB}"/>
              </a:ext>
            </a:extLst>
          </p:cNvPr>
          <p:cNvSpPr txBox="1"/>
          <p:nvPr/>
        </p:nvSpPr>
        <p:spPr>
          <a:xfrm>
            <a:off x="85063" y="2729175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pic>
        <p:nvPicPr>
          <p:cNvPr id="93" name="Picture 92" descr="A baby in a womb&#10;&#10;Description automatically generated">
            <a:extLst>
              <a:ext uri="{FF2B5EF4-FFF2-40B4-BE49-F238E27FC236}">
                <a16:creationId xmlns:a16="http://schemas.microsoft.com/office/drawing/2014/main" id="{A289F5F7-9D1B-54B0-E2F8-79D5F8BFE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96" y="1740977"/>
            <a:ext cx="594842" cy="592798"/>
          </a:xfrm>
          <a:prstGeom prst="rect">
            <a:avLst/>
          </a:prstGeom>
        </p:spPr>
      </p:pic>
      <p:pic>
        <p:nvPicPr>
          <p:cNvPr id="94" name="Picture 93" descr="A baby holding a toy&#10;&#10;Description automatically generated">
            <a:extLst>
              <a:ext uri="{FF2B5EF4-FFF2-40B4-BE49-F238E27FC236}">
                <a16:creationId xmlns:a16="http://schemas.microsoft.com/office/drawing/2014/main" id="{D93C155E-F55B-48B9-B3F2-4A75D493B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935" y="2438399"/>
            <a:ext cx="674511" cy="831244"/>
          </a:xfrm>
          <a:prstGeom prst="rect">
            <a:avLst/>
          </a:prstGeom>
        </p:spPr>
      </p:pic>
      <p:pic>
        <p:nvPicPr>
          <p:cNvPr id="95" name="Picture 94" descr="A black and white logo&#10;&#10;Description automatically generated">
            <a:extLst>
              <a:ext uri="{FF2B5EF4-FFF2-40B4-BE49-F238E27FC236}">
                <a16:creationId xmlns:a16="http://schemas.microsoft.com/office/drawing/2014/main" id="{0A76B80B-D1F3-76B5-12C9-9B281804E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60" y="2346768"/>
            <a:ext cx="433615" cy="83543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7ABB2140-9C3A-95B7-C8F7-467A267D0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659" y="2622645"/>
            <a:ext cx="646635" cy="648702"/>
          </a:xfrm>
          <a:prstGeom prst="rect">
            <a:avLst/>
          </a:prstGeom>
        </p:spPr>
      </p:pic>
      <p:pic>
        <p:nvPicPr>
          <p:cNvPr id="97" name="Picture 96" descr="A close-up of a smart phone&#10;&#10;Description automatically generated">
            <a:extLst>
              <a:ext uri="{FF2B5EF4-FFF2-40B4-BE49-F238E27FC236}">
                <a16:creationId xmlns:a16="http://schemas.microsoft.com/office/drawing/2014/main" id="{2EAC4ECA-C022-37AF-C7CA-064F214E3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8915" y="1783308"/>
            <a:ext cx="266133" cy="512552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E7C499E9-A2B1-A54B-D999-E97153609505}"/>
              </a:ext>
            </a:extLst>
          </p:cNvPr>
          <p:cNvSpPr txBox="1"/>
          <p:nvPr/>
        </p:nvSpPr>
        <p:spPr>
          <a:xfrm>
            <a:off x="4505466" y="2570412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E9E2006-A39E-9515-D046-0893E4200131}"/>
              </a:ext>
            </a:extLst>
          </p:cNvPr>
          <p:cNvSpPr/>
          <p:nvPr/>
        </p:nvSpPr>
        <p:spPr>
          <a:xfrm>
            <a:off x="3466531" y="3307307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04E16EF-9B74-315F-118F-49AEFF73FEA3}"/>
              </a:ext>
            </a:extLst>
          </p:cNvPr>
          <p:cNvSpPr txBox="1"/>
          <p:nvPr/>
        </p:nvSpPr>
        <p:spPr>
          <a:xfrm>
            <a:off x="4502554" y="3259540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2B2AC7F-777B-2326-23DB-21A0ABA599DC}"/>
              </a:ext>
            </a:extLst>
          </p:cNvPr>
          <p:cNvSpPr txBox="1"/>
          <p:nvPr/>
        </p:nvSpPr>
        <p:spPr>
          <a:xfrm>
            <a:off x="4509063" y="3484977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FDB760F-8EEF-E1BC-DBF0-2ABCAA2C924D}"/>
              </a:ext>
            </a:extLst>
          </p:cNvPr>
          <p:cNvSpPr txBox="1"/>
          <p:nvPr/>
        </p:nvSpPr>
        <p:spPr>
          <a:xfrm>
            <a:off x="4510920" y="4013013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6D582BE-31BF-72D2-1ED4-D018AABDAB66}"/>
              </a:ext>
            </a:extLst>
          </p:cNvPr>
          <p:cNvSpPr txBox="1"/>
          <p:nvPr/>
        </p:nvSpPr>
        <p:spPr>
          <a:xfrm>
            <a:off x="95692" y="3365863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9CDF7F7-E369-4D88-E51D-2776CA5C6356}"/>
              </a:ext>
            </a:extLst>
          </p:cNvPr>
          <p:cNvSpPr txBox="1"/>
          <p:nvPr/>
        </p:nvSpPr>
        <p:spPr>
          <a:xfrm>
            <a:off x="85064" y="4335062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pic>
        <p:nvPicPr>
          <p:cNvPr id="105" name="Picture 104" descr="A baby in a womb&#10;&#10;Description automatically generated">
            <a:extLst>
              <a:ext uri="{FF2B5EF4-FFF2-40B4-BE49-F238E27FC236}">
                <a16:creationId xmlns:a16="http://schemas.microsoft.com/office/drawing/2014/main" id="{015E102D-2798-D055-ED61-E8F75FDC8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97" y="3346864"/>
            <a:ext cx="594842" cy="592798"/>
          </a:xfrm>
          <a:prstGeom prst="rect">
            <a:avLst/>
          </a:prstGeom>
        </p:spPr>
      </p:pic>
      <p:pic>
        <p:nvPicPr>
          <p:cNvPr id="106" name="Picture 105" descr="A baby holding a toy&#10;&#10;Description automatically generated">
            <a:extLst>
              <a:ext uri="{FF2B5EF4-FFF2-40B4-BE49-F238E27FC236}">
                <a16:creationId xmlns:a16="http://schemas.microsoft.com/office/drawing/2014/main" id="{A71E8E09-FD94-3361-1B4A-BC3C0CD32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936" y="4044286"/>
            <a:ext cx="674511" cy="831244"/>
          </a:xfrm>
          <a:prstGeom prst="rect">
            <a:avLst/>
          </a:prstGeom>
        </p:spPr>
      </p:pic>
      <p:pic>
        <p:nvPicPr>
          <p:cNvPr id="107" name="Picture 106" descr="A black and white logo&#10;&#10;Description automatically generated">
            <a:extLst>
              <a:ext uri="{FF2B5EF4-FFF2-40B4-BE49-F238E27FC236}">
                <a16:creationId xmlns:a16="http://schemas.microsoft.com/office/drawing/2014/main" id="{777C36D1-624B-1857-19CA-3BF7423888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61" y="3952655"/>
            <a:ext cx="433615" cy="835434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61726411-8080-04FC-76E2-3B41C54CC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660" y="4228532"/>
            <a:ext cx="646635" cy="648702"/>
          </a:xfrm>
          <a:prstGeom prst="rect">
            <a:avLst/>
          </a:prstGeom>
        </p:spPr>
      </p:pic>
      <p:pic>
        <p:nvPicPr>
          <p:cNvPr id="109" name="Picture 108" descr="A close-up of a smart phone&#10;&#10;Description automatically generated">
            <a:extLst>
              <a:ext uri="{FF2B5EF4-FFF2-40B4-BE49-F238E27FC236}">
                <a16:creationId xmlns:a16="http://schemas.microsoft.com/office/drawing/2014/main" id="{15848C9F-E826-6B8D-1DB0-4A324505BF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8916" y="3389195"/>
            <a:ext cx="266133" cy="512552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BEF131BB-40FD-123D-6E61-FE0F7E68CCB7}"/>
              </a:ext>
            </a:extLst>
          </p:cNvPr>
          <p:cNvSpPr txBox="1"/>
          <p:nvPr/>
        </p:nvSpPr>
        <p:spPr>
          <a:xfrm>
            <a:off x="4505467" y="4176299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562F6FD-A242-F866-0920-267D72063D94}"/>
              </a:ext>
            </a:extLst>
          </p:cNvPr>
          <p:cNvSpPr/>
          <p:nvPr/>
        </p:nvSpPr>
        <p:spPr>
          <a:xfrm>
            <a:off x="3461982" y="4954137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0F4CBC0-233A-C6A3-3951-E7041C0A2DC0}"/>
              </a:ext>
            </a:extLst>
          </p:cNvPr>
          <p:cNvSpPr txBox="1"/>
          <p:nvPr/>
        </p:nvSpPr>
        <p:spPr>
          <a:xfrm>
            <a:off x="4498005" y="4906370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350B79-F557-DF59-406A-5902006B3BE0}"/>
              </a:ext>
            </a:extLst>
          </p:cNvPr>
          <p:cNvSpPr txBox="1"/>
          <p:nvPr/>
        </p:nvSpPr>
        <p:spPr>
          <a:xfrm>
            <a:off x="4504514" y="5131807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B7DE7E8-993D-4EE9-A1D1-3BAAC423D831}"/>
              </a:ext>
            </a:extLst>
          </p:cNvPr>
          <p:cNvSpPr txBox="1"/>
          <p:nvPr/>
        </p:nvSpPr>
        <p:spPr>
          <a:xfrm>
            <a:off x="4506371" y="5659843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80210BA-FC3F-F561-7EF8-E2EFF87C7B35}"/>
              </a:ext>
            </a:extLst>
          </p:cNvPr>
          <p:cNvSpPr txBox="1"/>
          <p:nvPr/>
        </p:nvSpPr>
        <p:spPr>
          <a:xfrm>
            <a:off x="91143" y="5012693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1F63C16-7000-C94B-0CC0-B24312EE9567}"/>
              </a:ext>
            </a:extLst>
          </p:cNvPr>
          <p:cNvSpPr txBox="1"/>
          <p:nvPr/>
        </p:nvSpPr>
        <p:spPr>
          <a:xfrm>
            <a:off x="80515" y="5981892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pic>
        <p:nvPicPr>
          <p:cNvPr id="117" name="Picture 116" descr="A baby in a womb&#10;&#10;Description automatically generated">
            <a:extLst>
              <a:ext uri="{FF2B5EF4-FFF2-40B4-BE49-F238E27FC236}">
                <a16:creationId xmlns:a16="http://schemas.microsoft.com/office/drawing/2014/main" id="{607C835E-355D-5E18-7333-E02EF1F9A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48" y="4993694"/>
            <a:ext cx="594842" cy="592798"/>
          </a:xfrm>
          <a:prstGeom prst="rect">
            <a:avLst/>
          </a:prstGeom>
        </p:spPr>
      </p:pic>
      <p:pic>
        <p:nvPicPr>
          <p:cNvPr id="118" name="Picture 117" descr="A baby holding a toy&#10;&#10;Description automatically generated">
            <a:extLst>
              <a:ext uri="{FF2B5EF4-FFF2-40B4-BE49-F238E27FC236}">
                <a16:creationId xmlns:a16="http://schemas.microsoft.com/office/drawing/2014/main" id="{94ADD7C9-5987-BAF1-ECD3-7A1DF51CE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387" y="5691116"/>
            <a:ext cx="674511" cy="831244"/>
          </a:xfrm>
          <a:prstGeom prst="rect">
            <a:avLst/>
          </a:prstGeom>
        </p:spPr>
      </p:pic>
      <p:pic>
        <p:nvPicPr>
          <p:cNvPr id="119" name="Picture 118" descr="A black and white logo&#10;&#10;Description automatically generated">
            <a:extLst>
              <a:ext uri="{FF2B5EF4-FFF2-40B4-BE49-F238E27FC236}">
                <a16:creationId xmlns:a16="http://schemas.microsoft.com/office/drawing/2014/main" id="{92001471-6DCC-BB30-9D33-3559843E7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012" y="5599485"/>
            <a:ext cx="433615" cy="83543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AB2EB7D2-D1E4-DC27-0DD6-1B3A49470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7111" y="5875362"/>
            <a:ext cx="646635" cy="648702"/>
          </a:xfrm>
          <a:prstGeom prst="rect">
            <a:avLst/>
          </a:prstGeom>
        </p:spPr>
      </p:pic>
      <p:pic>
        <p:nvPicPr>
          <p:cNvPr id="121" name="Picture 120" descr="A close-up of a smart phone&#10;&#10;Description automatically generated">
            <a:extLst>
              <a:ext uri="{FF2B5EF4-FFF2-40B4-BE49-F238E27FC236}">
                <a16:creationId xmlns:a16="http://schemas.microsoft.com/office/drawing/2014/main" id="{C9009F38-ADDF-FA2A-63BC-85F1355AC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4367" y="5036025"/>
            <a:ext cx="266133" cy="512552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34C7C5D7-AD41-1EE3-DF09-9B9DC0BA0728}"/>
              </a:ext>
            </a:extLst>
          </p:cNvPr>
          <p:cNvSpPr txBox="1"/>
          <p:nvPr/>
        </p:nvSpPr>
        <p:spPr>
          <a:xfrm>
            <a:off x="4500918" y="5823129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720DE91-9D51-79C9-31A3-D678E0EED12E}"/>
              </a:ext>
            </a:extLst>
          </p:cNvPr>
          <p:cNvSpPr/>
          <p:nvPr/>
        </p:nvSpPr>
        <p:spPr>
          <a:xfrm>
            <a:off x="3464257" y="6628262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9EDB13F-9EC8-141F-0718-54003FA48F53}"/>
              </a:ext>
            </a:extLst>
          </p:cNvPr>
          <p:cNvSpPr txBox="1"/>
          <p:nvPr/>
        </p:nvSpPr>
        <p:spPr>
          <a:xfrm>
            <a:off x="4500280" y="6580495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9292A8F-0AC4-2CA1-674B-95FDC1B5F484}"/>
              </a:ext>
            </a:extLst>
          </p:cNvPr>
          <p:cNvSpPr txBox="1"/>
          <p:nvPr/>
        </p:nvSpPr>
        <p:spPr>
          <a:xfrm>
            <a:off x="4506789" y="6805932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173D8A7-92C4-149A-8842-3E3F1142C697}"/>
              </a:ext>
            </a:extLst>
          </p:cNvPr>
          <p:cNvSpPr txBox="1"/>
          <p:nvPr/>
        </p:nvSpPr>
        <p:spPr>
          <a:xfrm>
            <a:off x="4508646" y="7333968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1CFEE1C-AAA3-F8F5-A026-59EC6B739B3C}"/>
              </a:ext>
            </a:extLst>
          </p:cNvPr>
          <p:cNvSpPr txBox="1"/>
          <p:nvPr/>
        </p:nvSpPr>
        <p:spPr>
          <a:xfrm>
            <a:off x="93418" y="6686818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7536EC3-7B6B-067D-3822-846B9DB89C98}"/>
              </a:ext>
            </a:extLst>
          </p:cNvPr>
          <p:cNvSpPr txBox="1"/>
          <p:nvPr/>
        </p:nvSpPr>
        <p:spPr>
          <a:xfrm>
            <a:off x="82790" y="7656017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pic>
        <p:nvPicPr>
          <p:cNvPr id="129" name="Picture 128" descr="A baby in a womb&#10;&#10;Description automatically generated">
            <a:extLst>
              <a:ext uri="{FF2B5EF4-FFF2-40B4-BE49-F238E27FC236}">
                <a16:creationId xmlns:a16="http://schemas.microsoft.com/office/drawing/2014/main" id="{943543F6-9855-3CF6-37AA-A4D8227F8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23" y="6667819"/>
            <a:ext cx="594842" cy="592798"/>
          </a:xfrm>
          <a:prstGeom prst="rect">
            <a:avLst/>
          </a:prstGeom>
        </p:spPr>
      </p:pic>
      <p:pic>
        <p:nvPicPr>
          <p:cNvPr id="130" name="Picture 129" descr="A baby holding a toy&#10;&#10;Description automatically generated">
            <a:extLst>
              <a:ext uri="{FF2B5EF4-FFF2-40B4-BE49-F238E27FC236}">
                <a16:creationId xmlns:a16="http://schemas.microsoft.com/office/drawing/2014/main" id="{A6468734-7A50-0569-ECC3-3E065F944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62" y="7365241"/>
            <a:ext cx="674511" cy="831244"/>
          </a:xfrm>
          <a:prstGeom prst="rect">
            <a:avLst/>
          </a:prstGeom>
        </p:spPr>
      </p:pic>
      <p:pic>
        <p:nvPicPr>
          <p:cNvPr id="131" name="Picture 130" descr="A black and white logo&#10;&#10;Description automatically generated">
            <a:extLst>
              <a:ext uri="{FF2B5EF4-FFF2-40B4-BE49-F238E27FC236}">
                <a16:creationId xmlns:a16="http://schemas.microsoft.com/office/drawing/2014/main" id="{46064216-3E72-648C-6BDF-70C80A76B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87" y="7273610"/>
            <a:ext cx="433615" cy="835434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78BBFC4-37C3-3976-F636-C8F18A7E9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386" y="7549487"/>
            <a:ext cx="646635" cy="648702"/>
          </a:xfrm>
          <a:prstGeom prst="rect">
            <a:avLst/>
          </a:prstGeom>
        </p:spPr>
      </p:pic>
      <p:pic>
        <p:nvPicPr>
          <p:cNvPr id="133" name="Picture 132" descr="A close-up of a smart phone&#10;&#10;Description automatically generated">
            <a:extLst>
              <a:ext uri="{FF2B5EF4-FFF2-40B4-BE49-F238E27FC236}">
                <a16:creationId xmlns:a16="http://schemas.microsoft.com/office/drawing/2014/main" id="{E14C8493-201B-3E9F-6BFB-700956F5C8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6642" y="6710150"/>
            <a:ext cx="266133" cy="512552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C16AB548-CBC9-958B-88ED-6550814C5BD3}"/>
              </a:ext>
            </a:extLst>
          </p:cNvPr>
          <p:cNvSpPr txBox="1"/>
          <p:nvPr/>
        </p:nvSpPr>
        <p:spPr>
          <a:xfrm>
            <a:off x="4503193" y="7497254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D6CE07D-541A-05CD-6192-C965986FA37E}"/>
              </a:ext>
            </a:extLst>
          </p:cNvPr>
          <p:cNvSpPr/>
          <p:nvPr/>
        </p:nvSpPr>
        <p:spPr>
          <a:xfrm>
            <a:off x="3471081" y="8290127"/>
            <a:ext cx="1050877" cy="1562669"/>
          </a:xfrm>
          <a:prstGeom prst="rect">
            <a:avLst/>
          </a:prstGeom>
          <a:solidFill>
            <a:srgbClr val="E9F8FD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EEC9661-B546-AD67-B693-6E510468B587}"/>
              </a:ext>
            </a:extLst>
          </p:cNvPr>
          <p:cNvSpPr txBox="1"/>
          <p:nvPr/>
        </p:nvSpPr>
        <p:spPr>
          <a:xfrm>
            <a:off x="4507104" y="8228712"/>
            <a:ext cx="2105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EMFKUNNSKAP.NO</a:t>
            </a:r>
            <a:endParaRPr lang="en-US" sz="16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9D6FE52-E23B-5A6E-493E-0C0DE3DDDA3F}"/>
              </a:ext>
            </a:extLst>
          </p:cNvPr>
          <p:cNvSpPr txBox="1"/>
          <p:nvPr/>
        </p:nvSpPr>
        <p:spPr>
          <a:xfrm>
            <a:off x="4513613" y="8454149"/>
            <a:ext cx="2403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Et nettsted med saklig og bred informasjon om elektromagnetisk stråling og helse.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AFE2668-EAC8-4501-FB67-8BB393DE3EF0}"/>
              </a:ext>
            </a:extLst>
          </p:cNvPr>
          <p:cNvSpPr txBox="1"/>
          <p:nvPr/>
        </p:nvSpPr>
        <p:spPr>
          <a:xfrm>
            <a:off x="4515470" y="8982185"/>
            <a:ext cx="1937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Egen side om barn og gravide:</a:t>
            </a:r>
            <a:endParaRPr lang="en-US" sz="10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AB6A4D5-45E8-A733-1196-527120C24A60}"/>
              </a:ext>
            </a:extLst>
          </p:cNvPr>
          <p:cNvSpPr txBox="1"/>
          <p:nvPr/>
        </p:nvSpPr>
        <p:spPr>
          <a:xfrm>
            <a:off x="100242" y="8335035"/>
            <a:ext cx="3285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Svært mange land har større begrensninger på bruk av trådløs teknologi enn Norge: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b="1" dirty="0"/>
              <a:t>Ulovlig</a:t>
            </a:r>
            <a:r>
              <a:rPr lang="nb-NO" sz="1000" dirty="0"/>
              <a:t> i skoler, barnehager og sykehus i Frankrike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Kina, Russland m.fl.  </a:t>
            </a:r>
            <a:r>
              <a:rPr lang="nb-NO" sz="1000" b="1" dirty="0" err="1"/>
              <a:t>max</a:t>
            </a:r>
            <a:r>
              <a:rPr lang="nb-NO" sz="1000" b="1" dirty="0"/>
              <a:t> 1/100 av i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i="1" dirty="0"/>
              <a:t>Italia, Luxembourg og Østerrike enda lavere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Anbefalinger om kablet nett i stedet for trådløst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3EB253A-FEB5-9667-DB2B-F5555A106B6A}"/>
              </a:ext>
            </a:extLst>
          </p:cNvPr>
          <p:cNvSpPr txBox="1"/>
          <p:nvPr/>
        </p:nvSpPr>
        <p:spPr>
          <a:xfrm>
            <a:off x="89614" y="9304234"/>
            <a:ext cx="32048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rgbClr val="00B050"/>
                </a:solidFill>
              </a:rPr>
              <a:t>Helsemyndigheter i alle land med  samme </a:t>
            </a:r>
            <a:r>
              <a:rPr lang="nb-NO" sz="1000" dirty="0" err="1">
                <a:solidFill>
                  <a:srgbClr val="00B050"/>
                </a:solidFill>
              </a:rPr>
              <a:t>max</a:t>
            </a:r>
            <a:r>
              <a:rPr lang="nb-NO" sz="1000" dirty="0">
                <a:solidFill>
                  <a:srgbClr val="00B050"/>
                </a:solidFill>
              </a:rPr>
              <a:t>-grense som Norge gir klare råd om å begrense bruk av trådløs teknologi. Se emfkunnskap.no for generelle råd.</a:t>
            </a:r>
            <a:endParaRPr lang="en-US" sz="1000" dirty="0">
              <a:solidFill>
                <a:srgbClr val="00B050"/>
              </a:solidFill>
            </a:endParaRPr>
          </a:p>
        </p:txBody>
      </p:sp>
      <p:pic>
        <p:nvPicPr>
          <p:cNvPr id="141" name="Picture 140" descr="A baby in a womb&#10;&#10;Description automatically generated">
            <a:extLst>
              <a:ext uri="{FF2B5EF4-FFF2-40B4-BE49-F238E27FC236}">
                <a16:creationId xmlns:a16="http://schemas.microsoft.com/office/drawing/2014/main" id="{2F59157C-1D2C-A0CB-4804-4D46768C5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7" y="8329684"/>
            <a:ext cx="594842" cy="592798"/>
          </a:xfrm>
          <a:prstGeom prst="rect">
            <a:avLst/>
          </a:prstGeom>
        </p:spPr>
      </p:pic>
      <p:pic>
        <p:nvPicPr>
          <p:cNvPr id="142" name="Picture 141" descr="A baby holding a toy&#10;&#10;Description automatically generated">
            <a:extLst>
              <a:ext uri="{FF2B5EF4-FFF2-40B4-BE49-F238E27FC236}">
                <a16:creationId xmlns:a16="http://schemas.microsoft.com/office/drawing/2014/main" id="{C1442E0D-73E7-E4E1-4C54-A684C5448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86" y="9027106"/>
            <a:ext cx="674511" cy="831244"/>
          </a:xfrm>
          <a:prstGeom prst="rect">
            <a:avLst/>
          </a:prstGeom>
        </p:spPr>
      </p:pic>
      <p:pic>
        <p:nvPicPr>
          <p:cNvPr id="143" name="Picture 142" descr="A black and white logo&#10;&#10;Description automatically generated">
            <a:extLst>
              <a:ext uri="{FF2B5EF4-FFF2-40B4-BE49-F238E27FC236}">
                <a16:creationId xmlns:a16="http://schemas.microsoft.com/office/drawing/2014/main" id="{7FFFBF24-6241-8D27-FADA-2A14FBF01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11" y="8935475"/>
            <a:ext cx="433615" cy="83543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9C623F0C-784F-0A7F-2D67-BFFC0B903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210" y="9197704"/>
            <a:ext cx="646635" cy="648702"/>
          </a:xfrm>
          <a:prstGeom prst="rect">
            <a:avLst/>
          </a:prstGeom>
        </p:spPr>
      </p:pic>
      <p:pic>
        <p:nvPicPr>
          <p:cNvPr id="145" name="Picture 144" descr="A close-up of a smart phone&#10;&#10;Description automatically generated">
            <a:extLst>
              <a:ext uri="{FF2B5EF4-FFF2-40B4-BE49-F238E27FC236}">
                <a16:creationId xmlns:a16="http://schemas.microsoft.com/office/drawing/2014/main" id="{F0E9D8C0-9E7E-6936-A0B5-1BB3AD580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3466" y="8372015"/>
            <a:ext cx="266133" cy="512552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ED2A57B4-7882-580D-7ED2-B5346F18A9E3}"/>
              </a:ext>
            </a:extLst>
          </p:cNvPr>
          <p:cNvSpPr txBox="1"/>
          <p:nvPr/>
        </p:nvSpPr>
        <p:spPr>
          <a:xfrm>
            <a:off x="4510017" y="9145471"/>
            <a:ext cx="1622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Forskningsresultater som grunnlag for anbefaling om forsiktighet gitt av myndigheter og leger.</a:t>
            </a:r>
          </a:p>
        </p:txBody>
      </p:sp>
    </p:spTree>
    <p:extLst>
      <p:ext uri="{BB962C8B-B14F-4D97-AF65-F5344CB8AC3E}">
        <p14:creationId xmlns:p14="http://schemas.microsoft.com/office/powerpoint/2010/main" val="425879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white and green device&#10;&#10;Description automatically generated">
            <a:extLst>
              <a:ext uri="{FF2B5EF4-FFF2-40B4-BE49-F238E27FC236}">
                <a16:creationId xmlns:a16="http://schemas.microsoft.com/office/drawing/2014/main" id="{7F9B5C01-DADF-336E-1B28-27725E1B7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4447" y="1024704"/>
            <a:ext cx="341195" cy="52940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D9E6D0-283A-5EDB-86E3-6143753FAA79}"/>
              </a:ext>
            </a:extLst>
          </p:cNvPr>
          <p:cNvCxnSpPr>
            <a:cxnSpLocks/>
          </p:cNvCxnSpPr>
          <p:nvPr/>
        </p:nvCxnSpPr>
        <p:spPr>
          <a:xfrm>
            <a:off x="-175966" y="1654798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48E728-023C-2A10-9AD9-9C32B4368B59}"/>
              </a:ext>
            </a:extLst>
          </p:cNvPr>
          <p:cNvCxnSpPr>
            <a:cxnSpLocks/>
          </p:cNvCxnSpPr>
          <p:nvPr/>
        </p:nvCxnSpPr>
        <p:spPr>
          <a:xfrm>
            <a:off x="-175966" y="6547855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F48EF4D-B5A5-9E5D-5DA2-331173C4355C}"/>
              </a:ext>
            </a:extLst>
          </p:cNvPr>
          <p:cNvCxnSpPr>
            <a:cxnSpLocks/>
          </p:cNvCxnSpPr>
          <p:nvPr/>
        </p:nvCxnSpPr>
        <p:spPr>
          <a:xfrm>
            <a:off x="-175966" y="8255488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AC0BE2-2802-75AA-AB5B-4D7AF8A507A6}"/>
              </a:ext>
            </a:extLst>
          </p:cNvPr>
          <p:cNvCxnSpPr>
            <a:cxnSpLocks/>
          </p:cNvCxnSpPr>
          <p:nvPr/>
        </p:nvCxnSpPr>
        <p:spPr>
          <a:xfrm>
            <a:off x="3429000" y="-259307"/>
            <a:ext cx="0" cy="11354937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BF93A0E-BB00-E62E-A903-965F8B45517C}"/>
              </a:ext>
            </a:extLst>
          </p:cNvPr>
          <p:cNvCxnSpPr>
            <a:cxnSpLocks/>
          </p:cNvCxnSpPr>
          <p:nvPr/>
        </p:nvCxnSpPr>
        <p:spPr>
          <a:xfrm>
            <a:off x="-175966" y="3287589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239030-44DC-815C-D043-D0E2E9879248}"/>
              </a:ext>
            </a:extLst>
          </p:cNvPr>
          <p:cNvCxnSpPr>
            <a:cxnSpLocks/>
          </p:cNvCxnSpPr>
          <p:nvPr/>
        </p:nvCxnSpPr>
        <p:spPr>
          <a:xfrm>
            <a:off x="-175966" y="4917915"/>
            <a:ext cx="7209932" cy="7662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aby in a womb&#10;&#10;Description automatically generated">
            <a:extLst>
              <a:ext uri="{FF2B5EF4-FFF2-40B4-BE49-F238E27FC236}">
                <a16:creationId xmlns:a16="http://schemas.microsoft.com/office/drawing/2014/main" id="{DB64E2E4-BDE4-F193-1493-682760182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74" y="809192"/>
            <a:ext cx="594842" cy="592798"/>
          </a:xfrm>
          <a:prstGeom prst="rect">
            <a:avLst/>
          </a:prstGeom>
        </p:spPr>
      </p:pic>
      <p:pic>
        <p:nvPicPr>
          <p:cNvPr id="3" name="Picture 2" descr="A close-up of a cell phone&#10;&#10;Description automatically generated">
            <a:extLst>
              <a:ext uri="{FF2B5EF4-FFF2-40B4-BE49-F238E27FC236}">
                <a16:creationId xmlns:a16="http://schemas.microsoft.com/office/drawing/2014/main" id="{1A887880-9145-F032-9B1E-9BF3FA63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64" y="141032"/>
            <a:ext cx="647724" cy="650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27D469-3B05-B1C0-A306-EDCD438EA578}"/>
              </a:ext>
            </a:extLst>
          </p:cNvPr>
          <p:cNvSpPr txBox="1"/>
          <p:nvPr/>
        </p:nvSpPr>
        <p:spPr>
          <a:xfrm>
            <a:off x="0" y="0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A9EA51-F909-F60D-82AA-74AA2EA30432}"/>
              </a:ext>
            </a:extLst>
          </p:cNvPr>
          <p:cNvSpPr txBox="1"/>
          <p:nvPr/>
        </p:nvSpPr>
        <p:spPr>
          <a:xfrm>
            <a:off x="0" y="3556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BACF6-9783-4283-574A-A6DB3E70EFF0}"/>
              </a:ext>
            </a:extLst>
          </p:cNvPr>
          <p:cNvSpPr txBox="1"/>
          <p:nvPr/>
        </p:nvSpPr>
        <p:spPr>
          <a:xfrm>
            <a:off x="0" y="1263561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C90FA4-70EC-E5DB-4EBA-557919699352}"/>
              </a:ext>
            </a:extLst>
          </p:cNvPr>
          <p:cNvSpPr txBox="1"/>
          <p:nvPr/>
        </p:nvSpPr>
        <p:spPr>
          <a:xfrm>
            <a:off x="3431560" y="-5935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8" name="Picture 7" descr="A baby holding a toy&#10;&#10;Description automatically generated">
            <a:extLst>
              <a:ext uri="{FF2B5EF4-FFF2-40B4-BE49-F238E27FC236}">
                <a16:creationId xmlns:a16="http://schemas.microsoft.com/office/drawing/2014/main" id="{BE45328D-E668-8B23-D0A4-3E36EDA66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7" y="65597"/>
            <a:ext cx="674511" cy="7588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9D1A44-6F31-73BC-5832-8A95A553184C}"/>
              </a:ext>
            </a:extLst>
          </p:cNvPr>
          <p:cNvSpPr txBox="1"/>
          <p:nvPr/>
        </p:nvSpPr>
        <p:spPr>
          <a:xfrm>
            <a:off x="3406159" y="302472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14" name="Picture 13" descr="A smart watch with a screen&#10;&#10;Description automatically generated">
            <a:extLst>
              <a:ext uri="{FF2B5EF4-FFF2-40B4-BE49-F238E27FC236}">
                <a16:creationId xmlns:a16="http://schemas.microsoft.com/office/drawing/2014/main" id="{873DB755-6D69-1C60-95BA-BCD40152A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44" y="279779"/>
            <a:ext cx="202767" cy="266132"/>
          </a:xfrm>
          <a:prstGeom prst="rect">
            <a:avLst/>
          </a:prstGeom>
        </p:spPr>
      </p:pic>
      <p:pic>
        <p:nvPicPr>
          <p:cNvPr id="20" name="Picture 19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9E82806F-4CCC-9817-C40E-1C35779F5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98" y="300251"/>
            <a:ext cx="251105" cy="247966"/>
          </a:xfrm>
          <a:prstGeom prst="rect">
            <a:avLst/>
          </a:prstGeom>
        </p:spPr>
      </p:pic>
      <p:pic>
        <p:nvPicPr>
          <p:cNvPr id="44" name="Picture 43" descr="A white and green device&#10;&#10;Description automatically generated">
            <a:extLst>
              <a:ext uri="{FF2B5EF4-FFF2-40B4-BE49-F238E27FC236}">
                <a16:creationId xmlns:a16="http://schemas.microsoft.com/office/drawing/2014/main" id="{6BF7AC6F-8E76-F669-C89E-105F3A0AC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4447" y="2664710"/>
            <a:ext cx="341195" cy="529401"/>
          </a:xfrm>
          <a:prstGeom prst="rect">
            <a:avLst/>
          </a:prstGeom>
        </p:spPr>
      </p:pic>
      <p:pic>
        <p:nvPicPr>
          <p:cNvPr id="45" name="Picture 44" descr="A baby in a womb&#10;&#10;Description automatically generated">
            <a:extLst>
              <a:ext uri="{FF2B5EF4-FFF2-40B4-BE49-F238E27FC236}">
                <a16:creationId xmlns:a16="http://schemas.microsoft.com/office/drawing/2014/main" id="{9CABB434-DD58-BC3C-559A-B20C13DB2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74" y="2449198"/>
            <a:ext cx="594842" cy="592798"/>
          </a:xfrm>
          <a:prstGeom prst="rect">
            <a:avLst/>
          </a:prstGeom>
        </p:spPr>
      </p:pic>
      <p:pic>
        <p:nvPicPr>
          <p:cNvPr id="46" name="Picture 45" descr="A close-up of a cell phone&#10;&#10;Description automatically generated">
            <a:extLst>
              <a:ext uri="{FF2B5EF4-FFF2-40B4-BE49-F238E27FC236}">
                <a16:creationId xmlns:a16="http://schemas.microsoft.com/office/drawing/2014/main" id="{C126FAB7-F69A-FA77-C455-998BC49CE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64" y="1781038"/>
            <a:ext cx="647724" cy="65018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3A1C7525-C8AA-BF0A-49F1-C73AA17CD23B}"/>
              </a:ext>
            </a:extLst>
          </p:cNvPr>
          <p:cNvSpPr txBox="1"/>
          <p:nvPr/>
        </p:nvSpPr>
        <p:spPr>
          <a:xfrm>
            <a:off x="0" y="1640006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27B3CD1-F3B8-FE78-8858-364122A39566}"/>
              </a:ext>
            </a:extLst>
          </p:cNvPr>
          <p:cNvSpPr txBox="1"/>
          <p:nvPr/>
        </p:nvSpPr>
        <p:spPr>
          <a:xfrm>
            <a:off x="0" y="1995606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0E5FAC1-BCDD-0510-8CBD-0066E9C56A4E}"/>
              </a:ext>
            </a:extLst>
          </p:cNvPr>
          <p:cNvSpPr txBox="1"/>
          <p:nvPr/>
        </p:nvSpPr>
        <p:spPr>
          <a:xfrm>
            <a:off x="0" y="2903567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64D376-2C65-F655-A120-987AC2900A9A}"/>
              </a:ext>
            </a:extLst>
          </p:cNvPr>
          <p:cNvSpPr txBox="1"/>
          <p:nvPr/>
        </p:nvSpPr>
        <p:spPr>
          <a:xfrm>
            <a:off x="3431560" y="1634071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56" name="Picture 55" descr="A baby holding a toy&#10;&#10;Description automatically generated">
            <a:extLst>
              <a:ext uri="{FF2B5EF4-FFF2-40B4-BE49-F238E27FC236}">
                <a16:creationId xmlns:a16="http://schemas.microsoft.com/office/drawing/2014/main" id="{7F3205DC-0630-16F3-2E0F-2C9D9C567F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7" y="1705603"/>
            <a:ext cx="674511" cy="758824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593F579-B6AE-9FFA-3F0F-87C2851BCB35}"/>
              </a:ext>
            </a:extLst>
          </p:cNvPr>
          <p:cNvSpPr txBox="1"/>
          <p:nvPr/>
        </p:nvSpPr>
        <p:spPr>
          <a:xfrm>
            <a:off x="3406159" y="1942478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76" name="Picture 75" descr="A smart watch with a screen&#10;&#10;Description automatically generated">
            <a:extLst>
              <a:ext uri="{FF2B5EF4-FFF2-40B4-BE49-F238E27FC236}">
                <a16:creationId xmlns:a16="http://schemas.microsoft.com/office/drawing/2014/main" id="{225B1C41-8DAD-1CF2-04AF-C5E3C2196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44" y="1919785"/>
            <a:ext cx="202767" cy="266132"/>
          </a:xfrm>
          <a:prstGeom prst="rect">
            <a:avLst/>
          </a:prstGeom>
        </p:spPr>
      </p:pic>
      <p:pic>
        <p:nvPicPr>
          <p:cNvPr id="81" name="Picture 80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05E25087-1A0D-4162-B001-FDFA011A6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98" y="1940257"/>
            <a:ext cx="251105" cy="247966"/>
          </a:xfrm>
          <a:prstGeom prst="rect">
            <a:avLst/>
          </a:prstGeom>
        </p:spPr>
      </p:pic>
      <p:pic>
        <p:nvPicPr>
          <p:cNvPr id="82" name="Picture 81" descr="A white and green device&#10;&#10;Description automatically generated">
            <a:extLst>
              <a:ext uri="{FF2B5EF4-FFF2-40B4-BE49-F238E27FC236}">
                <a16:creationId xmlns:a16="http://schemas.microsoft.com/office/drawing/2014/main" id="{2C083429-4C2A-FD70-2787-93E327A22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4447" y="4332012"/>
            <a:ext cx="341195" cy="529401"/>
          </a:xfrm>
          <a:prstGeom prst="rect">
            <a:avLst/>
          </a:prstGeom>
        </p:spPr>
      </p:pic>
      <p:pic>
        <p:nvPicPr>
          <p:cNvPr id="83" name="Picture 82" descr="A baby in a womb&#10;&#10;Description automatically generated">
            <a:extLst>
              <a:ext uri="{FF2B5EF4-FFF2-40B4-BE49-F238E27FC236}">
                <a16:creationId xmlns:a16="http://schemas.microsoft.com/office/drawing/2014/main" id="{7489D020-51D9-2C3C-C634-3D59C83A3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74" y="4116500"/>
            <a:ext cx="594842" cy="592798"/>
          </a:xfrm>
          <a:prstGeom prst="rect">
            <a:avLst/>
          </a:prstGeom>
        </p:spPr>
      </p:pic>
      <p:pic>
        <p:nvPicPr>
          <p:cNvPr id="84" name="Picture 83" descr="A close-up of a cell phone&#10;&#10;Description automatically generated">
            <a:extLst>
              <a:ext uri="{FF2B5EF4-FFF2-40B4-BE49-F238E27FC236}">
                <a16:creationId xmlns:a16="http://schemas.microsoft.com/office/drawing/2014/main" id="{31D746CE-E1D2-CF1A-87F1-EEE9E2E06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64" y="3448340"/>
            <a:ext cx="647724" cy="65018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ACEC48F2-4F72-FCB1-C8D1-7F4C3A0156B7}"/>
              </a:ext>
            </a:extLst>
          </p:cNvPr>
          <p:cNvSpPr txBox="1"/>
          <p:nvPr/>
        </p:nvSpPr>
        <p:spPr>
          <a:xfrm>
            <a:off x="0" y="3293660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A8EA708-85B7-6FFB-E326-4CC64396F078}"/>
              </a:ext>
            </a:extLst>
          </p:cNvPr>
          <p:cNvSpPr txBox="1"/>
          <p:nvPr/>
        </p:nvSpPr>
        <p:spPr>
          <a:xfrm>
            <a:off x="0" y="364926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0AEC63-59FF-6484-1CB1-93CFC5D5EEA1}"/>
              </a:ext>
            </a:extLst>
          </p:cNvPr>
          <p:cNvSpPr txBox="1"/>
          <p:nvPr/>
        </p:nvSpPr>
        <p:spPr>
          <a:xfrm>
            <a:off x="0" y="4550397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8EDEBD-7633-AE0C-3F9A-02E1A2DB28EB}"/>
              </a:ext>
            </a:extLst>
          </p:cNvPr>
          <p:cNvSpPr txBox="1"/>
          <p:nvPr/>
        </p:nvSpPr>
        <p:spPr>
          <a:xfrm>
            <a:off x="3431560" y="3301373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89" name="Picture 88" descr="A baby holding a toy&#10;&#10;Description automatically generated">
            <a:extLst>
              <a:ext uri="{FF2B5EF4-FFF2-40B4-BE49-F238E27FC236}">
                <a16:creationId xmlns:a16="http://schemas.microsoft.com/office/drawing/2014/main" id="{F9B8D835-2ABD-660B-8F47-0106C47FA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7" y="3372905"/>
            <a:ext cx="674511" cy="758824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68DD1090-0ED8-4D3B-CD8B-D7601E5DAD01}"/>
              </a:ext>
            </a:extLst>
          </p:cNvPr>
          <p:cNvSpPr txBox="1"/>
          <p:nvPr/>
        </p:nvSpPr>
        <p:spPr>
          <a:xfrm>
            <a:off x="3406159" y="3609780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91" name="Picture 90" descr="A smart watch with a screen&#10;&#10;Description automatically generated">
            <a:extLst>
              <a:ext uri="{FF2B5EF4-FFF2-40B4-BE49-F238E27FC236}">
                <a16:creationId xmlns:a16="http://schemas.microsoft.com/office/drawing/2014/main" id="{04577251-C056-0F0B-8551-6ADC1190D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44" y="3587087"/>
            <a:ext cx="202767" cy="266132"/>
          </a:xfrm>
          <a:prstGeom prst="rect">
            <a:avLst/>
          </a:prstGeom>
        </p:spPr>
      </p:pic>
      <p:pic>
        <p:nvPicPr>
          <p:cNvPr id="92" name="Picture 91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E1AFDADB-5C56-E6F9-37DF-F8F3C4070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98" y="3607559"/>
            <a:ext cx="251105" cy="247966"/>
          </a:xfrm>
          <a:prstGeom prst="rect">
            <a:avLst/>
          </a:prstGeom>
        </p:spPr>
      </p:pic>
      <p:pic>
        <p:nvPicPr>
          <p:cNvPr id="93" name="Picture 92" descr="A white and green device&#10;&#10;Description automatically generated">
            <a:extLst>
              <a:ext uri="{FF2B5EF4-FFF2-40B4-BE49-F238E27FC236}">
                <a16:creationId xmlns:a16="http://schemas.microsoft.com/office/drawing/2014/main" id="{F388E5E6-A9CA-346C-9E42-B55753122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0799" y="5944722"/>
            <a:ext cx="341195" cy="529401"/>
          </a:xfrm>
          <a:prstGeom prst="rect">
            <a:avLst/>
          </a:prstGeom>
        </p:spPr>
      </p:pic>
      <p:pic>
        <p:nvPicPr>
          <p:cNvPr id="94" name="Picture 93" descr="A baby in a womb&#10;&#10;Description automatically generated">
            <a:extLst>
              <a:ext uri="{FF2B5EF4-FFF2-40B4-BE49-F238E27FC236}">
                <a16:creationId xmlns:a16="http://schemas.microsoft.com/office/drawing/2014/main" id="{C9B2E37D-8693-0199-972B-21CBA8506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26" y="5729210"/>
            <a:ext cx="594842" cy="592798"/>
          </a:xfrm>
          <a:prstGeom prst="rect">
            <a:avLst/>
          </a:prstGeom>
        </p:spPr>
      </p:pic>
      <p:pic>
        <p:nvPicPr>
          <p:cNvPr id="95" name="Picture 94" descr="A close-up of a cell phone&#10;&#10;Description automatically generated">
            <a:extLst>
              <a:ext uri="{FF2B5EF4-FFF2-40B4-BE49-F238E27FC236}">
                <a16:creationId xmlns:a16="http://schemas.microsoft.com/office/drawing/2014/main" id="{1FFDC192-9FA9-BAAD-FF98-99FF1058B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716" y="5061050"/>
            <a:ext cx="647724" cy="650187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F4DC92F0-5C7F-CBA5-60BE-B161FB8B296B}"/>
              </a:ext>
            </a:extLst>
          </p:cNvPr>
          <p:cNvSpPr txBox="1"/>
          <p:nvPr/>
        </p:nvSpPr>
        <p:spPr>
          <a:xfrm>
            <a:off x="-13648" y="4920018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C51AB3F-134E-E176-B213-4221A3C164AD}"/>
              </a:ext>
            </a:extLst>
          </p:cNvPr>
          <p:cNvSpPr txBox="1"/>
          <p:nvPr/>
        </p:nvSpPr>
        <p:spPr>
          <a:xfrm>
            <a:off x="-13648" y="5275618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A4B600D-0F43-E876-10B4-16287E1E17BB}"/>
              </a:ext>
            </a:extLst>
          </p:cNvPr>
          <p:cNvSpPr txBox="1"/>
          <p:nvPr/>
        </p:nvSpPr>
        <p:spPr>
          <a:xfrm>
            <a:off x="-13648" y="6183579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F790FEA-0E9D-A71F-7F23-CD55A91045DA}"/>
              </a:ext>
            </a:extLst>
          </p:cNvPr>
          <p:cNvSpPr txBox="1"/>
          <p:nvPr/>
        </p:nvSpPr>
        <p:spPr>
          <a:xfrm>
            <a:off x="3417912" y="4914083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100" name="Picture 99" descr="A baby holding a toy&#10;&#10;Description automatically generated">
            <a:extLst>
              <a:ext uri="{FF2B5EF4-FFF2-40B4-BE49-F238E27FC236}">
                <a16:creationId xmlns:a16="http://schemas.microsoft.com/office/drawing/2014/main" id="{0F51ACE9-4B8D-F2D6-6562-56A69D4D6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89" y="4985615"/>
            <a:ext cx="674511" cy="758824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1A26F4C8-93E2-2A08-D2B7-E30AB3A1C820}"/>
              </a:ext>
            </a:extLst>
          </p:cNvPr>
          <p:cNvSpPr txBox="1"/>
          <p:nvPr/>
        </p:nvSpPr>
        <p:spPr>
          <a:xfrm>
            <a:off x="3392511" y="5222490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102" name="Picture 101" descr="A smart watch with a screen&#10;&#10;Description automatically generated">
            <a:extLst>
              <a:ext uri="{FF2B5EF4-FFF2-40B4-BE49-F238E27FC236}">
                <a16:creationId xmlns:a16="http://schemas.microsoft.com/office/drawing/2014/main" id="{9D723F42-6DFA-27E4-0A36-F79D156CD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996" y="5199797"/>
            <a:ext cx="202767" cy="266132"/>
          </a:xfrm>
          <a:prstGeom prst="rect">
            <a:avLst/>
          </a:prstGeom>
        </p:spPr>
      </p:pic>
      <p:pic>
        <p:nvPicPr>
          <p:cNvPr id="103" name="Picture 102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3C827FEF-23D2-6695-1727-2237692E2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50" y="5220269"/>
            <a:ext cx="251105" cy="247966"/>
          </a:xfrm>
          <a:prstGeom prst="rect">
            <a:avLst/>
          </a:prstGeom>
        </p:spPr>
      </p:pic>
      <p:pic>
        <p:nvPicPr>
          <p:cNvPr id="104" name="Picture 103" descr="A white and green device&#10;&#10;Description automatically generated">
            <a:extLst>
              <a:ext uri="{FF2B5EF4-FFF2-40B4-BE49-F238E27FC236}">
                <a16:creationId xmlns:a16="http://schemas.microsoft.com/office/drawing/2014/main" id="{2EF38841-CDD1-4711-0990-AD9403625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4447" y="7591551"/>
            <a:ext cx="341195" cy="529401"/>
          </a:xfrm>
          <a:prstGeom prst="rect">
            <a:avLst/>
          </a:prstGeom>
        </p:spPr>
      </p:pic>
      <p:pic>
        <p:nvPicPr>
          <p:cNvPr id="105" name="Picture 104" descr="A baby in a womb&#10;&#10;Description automatically generated">
            <a:extLst>
              <a:ext uri="{FF2B5EF4-FFF2-40B4-BE49-F238E27FC236}">
                <a16:creationId xmlns:a16="http://schemas.microsoft.com/office/drawing/2014/main" id="{7B8C40A5-EB5F-D348-959B-8BD44A407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74" y="7376039"/>
            <a:ext cx="594842" cy="592798"/>
          </a:xfrm>
          <a:prstGeom prst="rect">
            <a:avLst/>
          </a:prstGeom>
        </p:spPr>
      </p:pic>
      <p:pic>
        <p:nvPicPr>
          <p:cNvPr id="106" name="Picture 105" descr="A close-up of a cell phone&#10;&#10;Description automatically generated">
            <a:extLst>
              <a:ext uri="{FF2B5EF4-FFF2-40B4-BE49-F238E27FC236}">
                <a16:creationId xmlns:a16="http://schemas.microsoft.com/office/drawing/2014/main" id="{018C02E0-80A5-0CE6-5EE5-E5A40CA45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364" y="6707879"/>
            <a:ext cx="647724" cy="650187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56A99F17-9EB1-F9AD-13DE-68F8731CC83A}"/>
              </a:ext>
            </a:extLst>
          </p:cNvPr>
          <p:cNvSpPr txBox="1"/>
          <p:nvPr/>
        </p:nvSpPr>
        <p:spPr>
          <a:xfrm>
            <a:off x="0" y="6566847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2AD4FD5-3400-6FFD-1C49-CEE3F79D1146}"/>
              </a:ext>
            </a:extLst>
          </p:cNvPr>
          <p:cNvSpPr txBox="1"/>
          <p:nvPr/>
        </p:nvSpPr>
        <p:spPr>
          <a:xfrm>
            <a:off x="0" y="6922447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5B885C8-07B1-CA7D-2C42-8CF9CE04D413}"/>
              </a:ext>
            </a:extLst>
          </p:cNvPr>
          <p:cNvSpPr txBox="1"/>
          <p:nvPr/>
        </p:nvSpPr>
        <p:spPr>
          <a:xfrm>
            <a:off x="0" y="7830408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1D3E567-05B1-9A02-A72D-FDE5E663486B}"/>
              </a:ext>
            </a:extLst>
          </p:cNvPr>
          <p:cNvSpPr txBox="1"/>
          <p:nvPr/>
        </p:nvSpPr>
        <p:spPr>
          <a:xfrm>
            <a:off x="3431560" y="6560912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111" name="Picture 110" descr="A baby holding a toy&#10;&#10;Description automatically generated">
            <a:extLst>
              <a:ext uri="{FF2B5EF4-FFF2-40B4-BE49-F238E27FC236}">
                <a16:creationId xmlns:a16="http://schemas.microsoft.com/office/drawing/2014/main" id="{DE25764C-9BA7-2B58-736E-9158695B0B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137" y="6632444"/>
            <a:ext cx="674511" cy="758824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B7894FBC-D21B-A614-1D74-BC549468D197}"/>
              </a:ext>
            </a:extLst>
          </p:cNvPr>
          <p:cNvSpPr txBox="1"/>
          <p:nvPr/>
        </p:nvSpPr>
        <p:spPr>
          <a:xfrm>
            <a:off x="3406159" y="6869319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113" name="Picture 112" descr="A smart watch with a screen&#10;&#10;Description automatically generated">
            <a:extLst>
              <a:ext uri="{FF2B5EF4-FFF2-40B4-BE49-F238E27FC236}">
                <a16:creationId xmlns:a16="http://schemas.microsoft.com/office/drawing/2014/main" id="{103B0D81-4A60-1C91-5E78-4319EF868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44" y="6846626"/>
            <a:ext cx="202767" cy="266132"/>
          </a:xfrm>
          <a:prstGeom prst="rect">
            <a:avLst/>
          </a:prstGeom>
        </p:spPr>
      </p:pic>
      <p:pic>
        <p:nvPicPr>
          <p:cNvPr id="114" name="Picture 113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DD87FA05-C4A7-DF68-1722-A1994B3F33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98" y="6867098"/>
            <a:ext cx="251105" cy="247966"/>
          </a:xfrm>
          <a:prstGeom prst="rect">
            <a:avLst/>
          </a:prstGeom>
        </p:spPr>
      </p:pic>
      <p:pic>
        <p:nvPicPr>
          <p:cNvPr id="115" name="Picture 114" descr="A white and green device&#10;&#10;Description automatically generated">
            <a:extLst>
              <a:ext uri="{FF2B5EF4-FFF2-40B4-BE49-F238E27FC236}">
                <a16:creationId xmlns:a16="http://schemas.microsoft.com/office/drawing/2014/main" id="{B8687D60-37A6-66A6-60A5-50CBE60E6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0799" y="9267033"/>
            <a:ext cx="341195" cy="529401"/>
          </a:xfrm>
          <a:prstGeom prst="rect">
            <a:avLst/>
          </a:prstGeom>
        </p:spPr>
      </p:pic>
      <p:pic>
        <p:nvPicPr>
          <p:cNvPr id="116" name="Picture 115" descr="A baby in a womb&#10;&#10;Description automatically generated">
            <a:extLst>
              <a:ext uri="{FF2B5EF4-FFF2-40B4-BE49-F238E27FC236}">
                <a16:creationId xmlns:a16="http://schemas.microsoft.com/office/drawing/2014/main" id="{310480AB-CEE8-52C2-92BF-D088E7650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26" y="9051521"/>
            <a:ext cx="594842" cy="592798"/>
          </a:xfrm>
          <a:prstGeom prst="rect">
            <a:avLst/>
          </a:prstGeom>
        </p:spPr>
      </p:pic>
      <p:pic>
        <p:nvPicPr>
          <p:cNvPr id="117" name="Picture 116" descr="A close-up of a cell phone&#10;&#10;Description automatically generated">
            <a:extLst>
              <a:ext uri="{FF2B5EF4-FFF2-40B4-BE49-F238E27FC236}">
                <a16:creationId xmlns:a16="http://schemas.microsoft.com/office/drawing/2014/main" id="{5BD73383-5FF9-2F7E-C3E4-3DBA547F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716" y="8383361"/>
            <a:ext cx="647724" cy="650187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EF721D04-A121-119B-70D7-10F8ACC7005A}"/>
              </a:ext>
            </a:extLst>
          </p:cNvPr>
          <p:cNvSpPr txBox="1"/>
          <p:nvPr/>
        </p:nvSpPr>
        <p:spPr>
          <a:xfrm>
            <a:off x="-13648" y="8242329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gravide om bruk av trådløs teknologi, som mange myndigheter og leger gir: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40E4D81-9715-C4CF-91CA-4D26622FE25E}"/>
              </a:ext>
            </a:extLst>
          </p:cNvPr>
          <p:cNvSpPr txBox="1"/>
          <p:nvPr/>
        </p:nvSpPr>
        <p:spPr>
          <a:xfrm>
            <a:off x="-13648" y="8597929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Ikke ha telefonen i lomme/veske nær maven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Reduser bruk så godt det lar seg gjøre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telefonen, hold avstand, skru av all kommunikasjon du ikke bruker og har du mulighet så vær rask.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5C6AB2D-F74D-CDE5-0FF1-0E7C7F928893}"/>
              </a:ext>
            </a:extLst>
          </p:cNvPr>
          <p:cNvSpPr txBox="1"/>
          <p:nvPr/>
        </p:nvSpPr>
        <p:spPr>
          <a:xfrm>
            <a:off x="-13648" y="9505890"/>
            <a:ext cx="3365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avstand til mikrobølgeovn, induksjonstopp og «smarte» ting. De avgir til dels sterk stråling under bruk.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2999CAF-1888-27E8-9666-3D3213B5FDC1}"/>
              </a:ext>
            </a:extLst>
          </p:cNvPr>
          <p:cNvSpPr txBox="1"/>
          <p:nvPr/>
        </p:nvSpPr>
        <p:spPr>
          <a:xfrm>
            <a:off x="3417912" y="8236394"/>
            <a:ext cx="32194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Råd til barneforeldre om bruk av trådløs teknologi, mange myndigheter og leger gir:</a:t>
            </a:r>
          </a:p>
        </p:txBody>
      </p:sp>
      <p:pic>
        <p:nvPicPr>
          <p:cNvPr id="122" name="Picture 121" descr="A baby holding a toy&#10;&#10;Description automatically generated">
            <a:extLst>
              <a:ext uri="{FF2B5EF4-FFF2-40B4-BE49-F238E27FC236}">
                <a16:creationId xmlns:a16="http://schemas.microsoft.com/office/drawing/2014/main" id="{A0A4540C-A3F4-1FF2-353F-78C608FB8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89" y="8307926"/>
            <a:ext cx="674511" cy="75882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1B1EA7B0-6070-4B4E-D52B-EC3FE66171E2}"/>
              </a:ext>
            </a:extLst>
          </p:cNvPr>
          <p:cNvSpPr txBox="1"/>
          <p:nvPr/>
        </p:nvSpPr>
        <p:spPr>
          <a:xfrm>
            <a:off x="3392511" y="8544801"/>
            <a:ext cx="339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Hold trådløs teknologi unna barna.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Skru av all kommunikasjon når barna bruker teknologien (WiFi, Bluetooth, mobildata, bruk flymodus).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Hvis barn må bruke trådløs teknologi, f.eks. prat med besteforeldre, sørg for god avstand og bruk høyttaler.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Unngå alt «smart» for overvåking av barnet.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nb-NO" sz="1000" dirty="0"/>
              <a:t>Må du bruke «baby </a:t>
            </a:r>
            <a:r>
              <a:rPr lang="nb-NO" sz="1000" dirty="0" err="1"/>
              <a:t>call</a:t>
            </a:r>
            <a:r>
              <a:rPr lang="nb-NO" sz="1000" dirty="0"/>
              <a:t>» bruk helst en med bare lyd og sett enhetene så langt unna som mulig.</a:t>
            </a:r>
          </a:p>
        </p:txBody>
      </p:sp>
      <p:pic>
        <p:nvPicPr>
          <p:cNvPr id="124" name="Picture 123" descr="A smart watch with a screen&#10;&#10;Description automatically generated">
            <a:extLst>
              <a:ext uri="{FF2B5EF4-FFF2-40B4-BE49-F238E27FC236}">
                <a16:creationId xmlns:a16="http://schemas.microsoft.com/office/drawing/2014/main" id="{5E70AE98-1CE0-215D-0FB0-1878C4438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996" y="8522108"/>
            <a:ext cx="202767" cy="266132"/>
          </a:xfrm>
          <a:prstGeom prst="rect">
            <a:avLst/>
          </a:prstGeom>
        </p:spPr>
      </p:pic>
      <p:pic>
        <p:nvPicPr>
          <p:cNvPr id="125" name="Picture 124" descr="A gold ring with a green light&#10;&#10;Description automatically generated">
            <a:extLst>
              <a:ext uri="{FF2B5EF4-FFF2-40B4-BE49-F238E27FC236}">
                <a16:creationId xmlns:a16="http://schemas.microsoft.com/office/drawing/2014/main" id="{9D35A65A-FBD2-7E93-4CF9-B90E82E4B5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50" y="8542580"/>
            <a:ext cx="251105" cy="24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99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1241</TotalTime>
  <Words>1740</Words>
  <Application>Microsoft Office PowerPoint</Application>
  <PresentationFormat>A4 Paper (210x297 mm)</PresentationFormat>
  <Paragraphs>132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Else Nordhagen</dc:creator>
  <cp:lastModifiedBy>Else Nordhagen</cp:lastModifiedBy>
  <cp:revision>16</cp:revision>
  <cp:lastPrinted>2024-12-02T13:53:36Z</cp:lastPrinted>
  <dcterms:created xsi:type="dcterms:W3CDTF">2024-06-13T14:21:10Z</dcterms:created>
  <dcterms:modified xsi:type="dcterms:W3CDTF">2024-12-02T14:00:37Z</dcterms:modified>
</cp:coreProperties>
</file>